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272" y="-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5B56E-63A7-114E-B99C-E22B6B701EE1}" type="datetimeFigureOut">
              <a:rPr lang="en-US" smtClean="0"/>
              <a:t>7/19/13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A95F-3912-4644-9C35-427F96B96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0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5B56E-63A7-114E-B99C-E22B6B701EE1}" type="datetimeFigureOut">
              <a:rPr lang="en-US" smtClean="0"/>
              <a:t>7/19/13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A95F-3912-4644-9C35-427F96B96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4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5B56E-63A7-114E-B99C-E22B6B701EE1}" type="datetimeFigureOut">
              <a:rPr lang="en-US" smtClean="0"/>
              <a:t>7/19/13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A95F-3912-4644-9C35-427F96B96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34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5B56E-63A7-114E-B99C-E22B6B701EE1}" type="datetimeFigureOut">
              <a:rPr lang="en-US" smtClean="0"/>
              <a:t>7/19/13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A95F-3912-4644-9C35-427F96B96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83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5B56E-63A7-114E-B99C-E22B6B701EE1}" type="datetimeFigureOut">
              <a:rPr lang="en-US" smtClean="0"/>
              <a:t>7/19/13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A95F-3912-4644-9C35-427F96B96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413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5B56E-63A7-114E-B99C-E22B6B701EE1}" type="datetimeFigureOut">
              <a:rPr lang="en-US" smtClean="0"/>
              <a:t>7/19/13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A95F-3912-4644-9C35-427F96B96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38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5B56E-63A7-114E-B99C-E22B6B701EE1}" type="datetimeFigureOut">
              <a:rPr lang="en-US" smtClean="0"/>
              <a:t>7/19/13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A95F-3912-4644-9C35-427F96B96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344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5B56E-63A7-114E-B99C-E22B6B701EE1}" type="datetimeFigureOut">
              <a:rPr lang="en-US" smtClean="0"/>
              <a:t>7/19/13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A95F-3912-4644-9C35-427F96B96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386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5B56E-63A7-114E-B99C-E22B6B701EE1}" type="datetimeFigureOut">
              <a:rPr lang="en-US" smtClean="0"/>
              <a:t>7/19/13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A95F-3912-4644-9C35-427F96B96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05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5B56E-63A7-114E-B99C-E22B6B701EE1}" type="datetimeFigureOut">
              <a:rPr lang="en-US" smtClean="0"/>
              <a:t>7/19/13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A95F-3912-4644-9C35-427F96B96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91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5B56E-63A7-114E-B99C-E22B6B701EE1}" type="datetimeFigureOut">
              <a:rPr lang="en-US" smtClean="0"/>
              <a:t>7/19/13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DA95F-3912-4644-9C35-427F96B96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287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5B56E-63A7-114E-B99C-E22B6B701EE1}" type="datetimeFigureOut">
              <a:rPr lang="en-US" smtClean="0"/>
              <a:t>7/19/13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DA95F-3912-4644-9C35-427F96B96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926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4467076" y="4568126"/>
            <a:ext cx="335760" cy="1211738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00718" y="5261592"/>
            <a:ext cx="397073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71451" y="5261592"/>
            <a:ext cx="3897742" cy="233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467076" y="4582725"/>
            <a:ext cx="167880" cy="12117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6330814" y="2280786"/>
            <a:ext cx="337164" cy="1211738"/>
            <a:chOff x="4131316" y="2909675"/>
            <a:chExt cx="337164" cy="1211738"/>
          </a:xfrm>
        </p:grpSpPr>
        <p:sp>
          <p:nvSpPr>
            <p:cNvPr id="9" name="Isosceles Triangle 8"/>
            <p:cNvSpPr/>
            <p:nvPr/>
          </p:nvSpPr>
          <p:spPr>
            <a:xfrm>
              <a:off x="4131316" y="2909675"/>
              <a:ext cx="335760" cy="1211738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4300600" y="2909675"/>
              <a:ext cx="167880" cy="121173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Straight Connector 18"/>
          <p:cNvCxnSpPr/>
          <p:nvPr/>
        </p:nvCxnSpPr>
        <p:spPr>
          <a:xfrm flipH="1">
            <a:off x="4538139" y="5261592"/>
            <a:ext cx="175025" cy="56641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4532993" y="5318233"/>
            <a:ext cx="4036200" cy="518464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501939" y="5318233"/>
            <a:ext cx="4036200" cy="518464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700718" y="5261592"/>
            <a:ext cx="2135615" cy="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5961340" y="5318233"/>
            <a:ext cx="2293660" cy="176946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980205" y="3659395"/>
            <a:ext cx="335060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/>
              <a:t>First </a:t>
            </a:r>
            <a:r>
              <a:rPr lang="en-US" sz="2400" u="sng" dirty="0" err="1" smtClean="0"/>
              <a:t>Beamsplitter</a:t>
            </a:r>
            <a:r>
              <a:rPr lang="en-US" sz="2400" u="sng" dirty="0" smtClean="0"/>
              <a:t>:</a:t>
            </a:r>
          </a:p>
          <a:p>
            <a:pPr algn="ctr"/>
            <a:r>
              <a:rPr lang="en-US" dirty="0" smtClean="0"/>
              <a:t>Front (left) surface is IR reflective.</a:t>
            </a:r>
          </a:p>
          <a:p>
            <a:pPr algn="ctr"/>
            <a:r>
              <a:rPr lang="en-US" dirty="0" smtClean="0"/>
              <a:t>Wedge points upwards.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0" y="4933371"/>
            <a:ext cx="2663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CHAMP feed mirrors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960654" y="208349"/>
            <a:ext cx="283984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u="sng" dirty="0" smtClean="0"/>
              <a:t>Second </a:t>
            </a:r>
            <a:r>
              <a:rPr lang="en-US" sz="2400" u="sng" dirty="0" err="1" smtClean="0"/>
              <a:t>Beamsplitter</a:t>
            </a:r>
            <a:r>
              <a:rPr lang="en-US" sz="2400" u="sng" dirty="0" smtClean="0"/>
              <a:t>:</a:t>
            </a:r>
          </a:p>
          <a:p>
            <a:pPr algn="ctr"/>
            <a:r>
              <a:rPr lang="en-US" dirty="0" smtClean="0"/>
              <a:t>Right surface is IR reflective.</a:t>
            </a:r>
          </a:p>
          <a:p>
            <a:pPr algn="ctr"/>
            <a:r>
              <a:rPr lang="en-US" dirty="0" smtClean="0"/>
              <a:t>Wedge points upwards.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141138" y="1267767"/>
            <a:ext cx="3699112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Transmission from right: use </a:t>
            </a:r>
            <a:r>
              <a:rPr lang="en-US" b="1" dirty="0" smtClean="0"/>
              <a:t>top</a:t>
            </a:r>
            <a:r>
              <a:rPr lang="en-US" dirty="0" smtClean="0"/>
              <a:t> spot</a:t>
            </a:r>
          </a:p>
          <a:p>
            <a:pPr algn="ctr"/>
            <a:r>
              <a:rPr lang="en-US" dirty="0" smtClean="0"/>
              <a:t>Reflection from right: use </a:t>
            </a:r>
            <a:r>
              <a:rPr lang="en-US" b="1" dirty="0" smtClean="0"/>
              <a:t>top</a:t>
            </a:r>
            <a:r>
              <a:rPr lang="en-US" dirty="0" smtClean="0"/>
              <a:t> spot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2476827" y="2203151"/>
            <a:ext cx="337164" cy="1211738"/>
            <a:chOff x="4131316" y="2909675"/>
            <a:chExt cx="337164" cy="1211738"/>
          </a:xfrm>
        </p:grpSpPr>
        <p:sp>
          <p:nvSpPr>
            <p:cNvPr id="49" name="Isosceles Triangle 48"/>
            <p:cNvSpPr/>
            <p:nvPr/>
          </p:nvSpPr>
          <p:spPr>
            <a:xfrm>
              <a:off x="4131316" y="2909675"/>
              <a:ext cx="335760" cy="1211738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0" name="Straight Connector 49"/>
            <p:cNvCxnSpPr/>
            <p:nvPr/>
          </p:nvCxnSpPr>
          <p:spPr>
            <a:xfrm>
              <a:off x="4300600" y="2909675"/>
              <a:ext cx="167880" cy="121173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Box 50"/>
          <p:cNvSpPr txBox="1"/>
          <p:nvPr/>
        </p:nvSpPr>
        <p:spPr>
          <a:xfrm>
            <a:off x="216385" y="1267767"/>
            <a:ext cx="36728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Transmission from left: use </a:t>
            </a:r>
            <a:r>
              <a:rPr lang="en-US" b="1" dirty="0" smtClean="0"/>
              <a:t>top</a:t>
            </a:r>
            <a:r>
              <a:rPr lang="en-US" dirty="0" smtClean="0"/>
              <a:t> spot</a:t>
            </a:r>
          </a:p>
          <a:p>
            <a:pPr algn="ctr"/>
            <a:r>
              <a:rPr lang="en-US" dirty="0" smtClean="0"/>
              <a:t>Reflection from </a:t>
            </a:r>
            <a:r>
              <a:rPr lang="en-US" dirty="0" smtClean="0"/>
              <a:t>left</a:t>
            </a:r>
            <a:r>
              <a:rPr lang="en-US" dirty="0" smtClean="0"/>
              <a:t>: use </a:t>
            </a:r>
            <a:r>
              <a:rPr lang="en-US" b="1" u="sng" dirty="0" smtClean="0"/>
              <a:t>bottom</a:t>
            </a:r>
            <a:r>
              <a:rPr lang="en-US" dirty="0" smtClean="0"/>
              <a:t> spot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281242" y="6091404"/>
            <a:ext cx="357020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Transmission from left: use </a:t>
            </a:r>
            <a:r>
              <a:rPr lang="en-US" b="1" dirty="0" smtClean="0"/>
              <a:t>top</a:t>
            </a:r>
            <a:r>
              <a:rPr lang="en-US" dirty="0" smtClean="0"/>
              <a:t> spot</a:t>
            </a:r>
          </a:p>
          <a:p>
            <a:pPr algn="ctr"/>
            <a:r>
              <a:rPr lang="en-US" dirty="0" smtClean="0"/>
              <a:t>Reflection from left: use </a:t>
            </a:r>
            <a:r>
              <a:rPr lang="en-US" b="1" dirty="0" smtClean="0"/>
              <a:t>top</a:t>
            </a:r>
            <a:r>
              <a:rPr lang="en-US" dirty="0" smtClean="0"/>
              <a:t> spot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 flipH="1" flipV="1">
            <a:off x="2222781" y="4811543"/>
            <a:ext cx="2342346" cy="423678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 rot="21126892">
            <a:off x="440100" y="5723908"/>
            <a:ext cx="174919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Reflection from back surface</a:t>
            </a:r>
            <a:endParaRPr lang="en-US" sz="1050" dirty="0"/>
          </a:p>
        </p:txBody>
      </p:sp>
      <p:sp>
        <p:nvSpPr>
          <p:cNvPr id="63" name="TextBox 62"/>
          <p:cNvSpPr txBox="1"/>
          <p:nvPr/>
        </p:nvSpPr>
        <p:spPr>
          <a:xfrm rot="495945">
            <a:off x="7250995" y="5778139"/>
            <a:ext cx="116043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Double Reflection</a:t>
            </a:r>
            <a:endParaRPr lang="en-US" sz="1050" dirty="0"/>
          </a:p>
        </p:txBody>
      </p:sp>
      <p:cxnSp>
        <p:nvCxnSpPr>
          <p:cNvPr id="64" name="Straight Connector 63"/>
          <p:cNvCxnSpPr/>
          <p:nvPr/>
        </p:nvCxnSpPr>
        <p:spPr>
          <a:xfrm>
            <a:off x="0" y="2972770"/>
            <a:ext cx="276246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-79384" y="2972770"/>
            <a:ext cx="2135615" cy="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2476827" y="2974060"/>
            <a:ext cx="255228" cy="130384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2476827" y="3104444"/>
            <a:ext cx="1324113" cy="211667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2762469" y="2972770"/>
            <a:ext cx="1386194" cy="67995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 flipV="1">
            <a:off x="819436" y="2017889"/>
            <a:ext cx="1726126" cy="89843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H="1" flipV="1">
            <a:off x="578552" y="2413000"/>
            <a:ext cx="2183917" cy="56106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 rot="1667951">
            <a:off x="706773" y="2153829"/>
            <a:ext cx="180049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Reflection from front  surface</a:t>
            </a:r>
            <a:endParaRPr lang="en-US" sz="1050" dirty="0"/>
          </a:p>
        </p:txBody>
      </p:sp>
      <p:sp>
        <p:nvSpPr>
          <p:cNvPr id="84" name="TextBox 83"/>
          <p:cNvSpPr txBox="1"/>
          <p:nvPr/>
        </p:nvSpPr>
        <p:spPr>
          <a:xfrm rot="495945">
            <a:off x="2992430" y="3251283"/>
            <a:ext cx="116043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Double Reflection</a:t>
            </a:r>
            <a:endParaRPr lang="en-US" sz="1050" dirty="0"/>
          </a:p>
        </p:txBody>
      </p:sp>
      <p:cxnSp>
        <p:nvCxnSpPr>
          <p:cNvPr id="85" name="Straight Connector 84"/>
          <p:cNvCxnSpPr/>
          <p:nvPr/>
        </p:nvCxnSpPr>
        <p:spPr>
          <a:xfrm flipH="1">
            <a:off x="6617886" y="2935201"/>
            <a:ext cx="397073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H="1">
            <a:off x="7238770" y="2935201"/>
            <a:ext cx="2135615" cy="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4727275" y="3028824"/>
            <a:ext cx="1868539" cy="32962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>
            <a:off x="4699053" y="2943099"/>
            <a:ext cx="1869470" cy="15411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endCxn id="9" idx="1"/>
          </p:cNvCxnSpPr>
          <p:nvPr/>
        </p:nvCxnSpPr>
        <p:spPr>
          <a:xfrm flipH="1" flipV="1">
            <a:off x="6414754" y="2886655"/>
            <a:ext cx="181060" cy="142169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9" idx="5"/>
          </p:cNvCxnSpPr>
          <p:nvPr/>
        </p:nvCxnSpPr>
        <p:spPr>
          <a:xfrm flipV="1">
            <a:off x="6582634" y="2413000"/>
            <a:ext cx="1841020" cy="473655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endCxn id="9" idx="1"/>
          </p:cNvCxnSpPr>
          <p:nvPr/>
        </p:nvCxnSpPr>
        <p:spPr>
          <a:xfrm flipH="1" flipV="1">
            <a:off x="6414754" y="2886655"/>
            <a:ext cx="2154439" cy="528234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 rot="777984">
            <a:off x="7097723" y="3239060"/>
            <a:ext cx="174919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Reflection from back surface</a:t>
            </a:r>
            <a:endParaRPr lang="en-US" sz="1050" dirty="0"/>
          </a:p>
        </p:txBody>
      </p:sp>
      <p:sp>
        <p:nvSpPr>
          <p:cNvPr id="103" name="TextBox 102"/>
          <p:cNvSpPr txBox="1"/>
          <p:nvPr/>
        </p:nvSpPr>
        <p:spPr>
          <a:xfrm rot="21006350">
            <a:off x="5158156" y="3156513"/>
            <a:ext cx="116043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Double Reflection</a:t>
            </a:r>
            <a:endParaRPr lang="en-US" sz="1050" dirty="0"/>
          </a:p>
        </p:txBody>
      </p:sp>
      <p:cxnSp>
        <p:nvCxnSpPr>
          <p:cNvPr id="105" name="Straight Connector 104"/>
          <p:cNvCxnSpPr/>
          <p:nvPr/>
        </p:nvCxnSpPr>
        <p:spPr>
          <a:xfrm>
            <a:off x="-70555" y="3622548"/>
            <a:ext cx="93743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8449307" y="2271612"/>
            <a:ext cx="925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Towards </a:t>
            </a:r>
          </a:p>
          <a:p>
            <a:r>
              <a:rPr lang="en-US" sz="1400" dirty="0" smtClean="0"/>
              <a:t>R# targets</a:t>
            </a:r>
            <a:endParaRPr lang="en-US" sz="1400" dirty="0"/>
          </a:p>
        </p:txBody>
      </p:sp>
      <p:sp>
        <p:nvSpPr>
          <p:cNvPr id="107" name="TextBox 106"/>
          <p:cNvSpPr txBox="1"/>
          <p:nvPr/>
        </p:nvSpPr>
        <p:spPr>
          <a:xfrm>
            <a:off x="-48375" y="1928275"/>
            <a:ext cx="9030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Towards </a:t>
            </a:r>
          </a:p>
          <a:p>
            <a:r>
              <a:rPr lang="en-US" sz="1400" dirty="0"/>
              <a:t>L</a:t>
            </a:r>
            <a:r>
              <a:rPr lang="en-US" sz="1400" dirty="0" smtClean="0"/>
              <a:t># targets</a:t>
            </a:r>
            <a:endParaRPr lang="en-US" sz="1400" dirty="0"/>
          </a:p>
        </p:txBody>
      </p:sp>
      <p:cxnSp>
        <p:nvCxnSpPr>
          <p:cNvPr id="109" name="Straight Connector 108"/>
          <p:cNvCxnSpPr/>
          <p:nvPr/>
        </p:nvCxnSpPr>
        <p:spPr>
          <a:xfrm flipV="1">
            <a:off x="4360333" y="1286964"/>
            <a:ext cx="0" cy="23355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5506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101</Words>
  <Application>Microsoft Macintosh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JDM</dc:creator>
  <cp:lastModifiedBy>JDM</cp:lastModifiedBy>
  <cp:revision>8</cp:revision>
  <dcterms:created xsi:type="dcterms:W3CDTF">2013-07-20T01:11:23Z</dcterms:created>
  <dcterms:modified xsi:type="dcterms:W3CDTF">2013-07-20T01:52:32Z</dcterms:modified>
</cp:coreProperties>
</file>